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2" r:id="rId3"/>
    <p:sldId id="257" r:id="rId4"/>
    <p:sldId id="258" r:id="rId5"/>
    <p:sldId id="259" r:id="rId6"/>
    <p:sldId id="268" r:id="rId7"/>
    <p:sldId id="276" r:id="rId8"/>
    <p:sldId id="277" r:id="rId9"/>
    <p:sldId id="260" r:id="rId10"/>
    <p:sldId id="273" r:id="rId11"/>
    <p:sldId id="275" r:id="rId12"/>
    <p:sldId id="262" r:id="rId13"/>
    <p:sldId id="269" r:id="rId14"/>
    <p:sldId id="270" r:id="rId15"/>
    <p:sldId id="26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944" y="764704"/>
            <a:ext cx="9144000" cy="3168352"/>
          </a:xfrm>
        </p:spPr>
        <p:txBody>
          <a:bodyPr>
            <a:noAutofit/>
          </a:bodyPr>
          <a:lstStyle/>
          <a:p>
            <a:pPr algn="ctr"/>
            <a:endParaRPr lang="ru-RU" sz="9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733256"/>
            <a:ext cx="8062912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6040"/>
            <a:ext cx="9144000" cy="699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260648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СОШ №30</a:t>
            </a:r>
            <a:endParaRPr lang="ru-RU" sz="44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31871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8919" y="3110389"/>
            <a:ext cx="499255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789040"/>
            <a:ext cx="33843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группы риска посетили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открытых дверей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Каскаде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203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8999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360" y="2502412"/>
            <a:ext cx="576064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6243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806" y="3078202"/>
            <a:ext cx="3818384" cy="32311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i="1" dirty="0"/>
              <a:t>Лекция инспектора ОДН «Сообщи, где торгуют смертью!!», «Уголовная ответственность за </a:t>
            </a:r>
            <a:r>
              <a:rPr lang="ru-RU" sz="2400" b="1" i="1" dirty="0" smtClean="0"/>
              <a:t>хранение</a:t>
            </a:r>
            <a:r>
              <a:rPr lang="ru-RU" sz="2400" b="1" i="1" dirty="0"/>
              <a:t>, </a:t>
            </a:r>
            <a:r>
              <a:rPr lang="ru-RU" sz="2400" b="1" i="1" dirty="0" smtClean="0"/>
              <a:t>распространение</a:t>
            </a:r>
            <a:r>
              <a:rPr lang="ru-RU" sz="2400" b="1" i="1" dirty="0"/>
              <a:t> </a:t>
            </a:r>
            <a:r>
              <a:rPr lang="ru-RU" sz="2400" b="1" i="1" dirty="0" smtClean="0"/>
              <a:t>и  </a:t>
            </a:r>
            <a:r>
              <a:rPr lang="ru-RU" sz="2400" b="1" i="1" dirty="0"/>
              <a:t>употребление наркотических </a:t>
            </a:r>
            <a:endParaRPr lang="ru-RU" sz="2400" b="1" i="1" dirty="0" smtClean="0"/>
          </a:p>
          <a:p>
            <a:pPr marL="0" indent="0" algn="ctr">
              <a:buNone/>
            </a:pPr>
            <a:r>
              <a:rPr lang="ru-RU" sz="2400" b="1" i="1" dirty="0" smtClean="0"/>
              <a:t>веществ</a:t>
            </a:r>
            <a:r>
              <a:rPr lang="ru-RU" sz="2400" b="1" i="1" dirty="0"/>
              <a:t>»</a:t>
            </a:r>
          </a:p>
        </p:txBody>
      </p:sp>
      <p:pic>
        <p:nvPicPr>
          <p:cNvPr id="6146" name="Picture 2" descr="C:\Documents and Settings\Учитель\Рабочий стол\IMG_42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9718" y="0"/>
            <a:ext cx="5184576" cy="388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Учитель\Рабочий стол\IMG_42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9190" y="3356992"/>
            <a:ext cx="518481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Учитель\Рабочий стол\IMG_42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" y="0"/>
            <a:ext cx="4420592" cy="30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682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Дети 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сами 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провели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297" y="4149080"/>
            <a:ext cx="3674368" cy="25740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/>
              <a:t>в</a:t>
            </a:r>
            <a:r>
              <a:rPr lang="ru-RU" sz="4800" b="1" i="1" dirty="0" smtClean="0"/>
              <a:t>икторину </a:t>
            </a:r>
            <a:r>
              <a:rPr lang="ru-RU" sz="4800" b="1" i="1" dirty="0"/>
              <a:t>«ЗОЖ»</a:t>
            </a:r>
          </a:p>
        </p:txBody>
      </p:sp>
      <p:pic>
        <p:nvPicPr>
          <p:cNvPr id="9219" name="Picture 3" descr="C:\Documents and Settings\Учитель\Рабочий стол\IMG_41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5148297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Documents and Settings\Учитель\Рабочий стол\IMG_41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9842" y="13767"/>
            <a:ext cx="5514000" cy="413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275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602800"/>
            <a:ext cx="3347864" cy="26924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sz="4400" b="1" i="1" dirty="0" smtClean="0"/>
          </a:p>
          <a:p>
            <a:pPr marL="0" indent="0" algn="ctr">
              <a:buNone/>
            </a:pPr>
            <a:r>
              <a:rPr lang="ru-RU" sz="5100" b="1" i="1" dirty="0" smtClean="0"/>
              <a:t>Интересным был тренинг </a:t>
            </a:r>
            <a:r>
              <a:rPr lang="ru-RU" sz="5100" b="1" i="1" dirty="0"/>
              <a:t>«Умей </a:t>
            </a:r>
          </a:p>
          <a:p>
            <a:pPr marL="0" indent="0" algn="ctr">
              <a:buNone/>
            </a:pPr>
            <a:r>
              <a:rPr lang="ru-RU" sz="5100" b="1" i="1" dirty="0"/>
              <a:t>сказать </a:t>
            </a:r>
            <a:endParaRPr lang="ru-RU" sz="5100" b="1" i="1" dirty="0" smtClean="0"/>
          </a:p>
          <a:p>
            <a:pPr marL="0" indent="0" algn="ctr">
              <a:buNone/>
            </a:pPr>
            <a:r>
              <a:rPr lang="ru-RU" sz="5100" b="1" i="1" dirty="0" smtClean="0"/>
              <a:t>нет</a:t>
            </a:r>
            <a:r>
              <a:rPr lang="ru-RU" sz="5100" b="1" i="1" dirty="0"/>
              <a:t>!»</a:t>
            </a:r>
          </a:p>
          <a:p>
            <a:endParaRPr lang="ru-RU" dirty="0"/>
          </a:p>
        </p:txBody>
      </p:sp>
      <p:pic>
        <p:nvPicPr>
          <p:cNvPr id="10243" name="Picture 3" descr="C:\Documents and Settings\Учитель\Рабочий стол\IMG_20170318_1058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6149866" cy="36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Documents and Settings\Учитель\Рабочий стол\IMG_20170318_09324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3453" y="2832100"/>
            <a:ext cx="6000667" cy="399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01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4149080"/>
            <a:ext cx="4499992" cy="24091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/>
              <a:t>Оформление </a:t>
            </a:r>
            <a:r>
              <a:rPr lang="ru-RU" sz="3200" b="1" i="1" dirty="0" smtClean="0"/>
              <a:t>стендов </a:t>
            </a:r>
            <a:r>
              <a:rPr lang="ru-RU" sz="3200" b="1" i="1" dirty="0"/>
              <a:t>антинаркотической направленности</a:t>
            </a:r>
          </a:p>
        </p:txBody>
      </p:sp>
      <p:pic>
        <p:nvPicPr>
          <p:cNvPr id="7170" name="Picture 2" descr="C:\Documents and Settings\Учитель\Рабочий стол\IMG_38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-43242"/>
            <a:ext cx="3456384" cy="407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Учитель\Рабочий стол\IMG_412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932" y="-55942"/>
            <a:ext cx="4309492" cy="402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Учитель\Рабочий стол\IMG_412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2924944"/>
            <a:ext cx="3361680" cy="382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21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24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5427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91264" cy="4754000"/>
          </a:xfrm>
        </p:spPr>
        <p:txBody>
          <a:bodyPr/>
          <a:lstStyle/>
          <a:p>
            <a:pPr marL="64008" indent="0" algn="ctr">
              <a:buNone/>
            </a:pPr>
            <a:r>
              <a:rPr lang="ru-RU" dirty="0" smtClean="0"/>
              <a:t>С 13 марта в школе 30 стартовала антинаркотическая акция </a:t>
            </a:r>
          </a:p>
          <a:p>
            <a:pPr marL="64008" indent="0" algn="ctr">
              <a:buNone/>
            </a:pPr>
            <a:r>
              <a:rPr lang="ru-RU" dirty="0" smtClean="0"/>
              <a:t>«Нет наркотикам!». </a:t>
            </a:r>
          </a:p>
          <a:p>
            <a:pPr marL="64008" indent="0" algn="ctr">
              <a:buNone/>
            </a:pPr>
            <a:r>
              <a:rPr lang="ru-RU" dirty="0" smtClean="0"/>
              <a:t>Акция проходила через множество различных мероприятий, направленных на пропаганду здорового образа жизни. Участие принимали ученики 1-11 классов, что составляет </a:t>
            </a:r>
          </a:p>
          <a:p>
            <a:pPr marL="64008" indent="0" algn="ctr">
              <a:buNone/>
            </a:pPr>
            <a:r>
              <a:rPr lang="ru-RU" dirty="0" smtClean="0"/>
              <a:t>100% охвата обучающихся.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4811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4203096"/>
            <a:ext cx="4532536" cy="2574235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chemeClr val="tx1"/>
                </a:solidFill>
              </a:rPr>
              <a:t>Тематические выставки детских рисунков </a:t>
            </a:r>
            <a:r>
              <a:rPr lang="ru-RU" sz="3600" b="1" i="1" dirty="0" smtClean="0">
                <a:solidFill>
                  <a:schemeClr val="tx1"/>
                </a:solidFill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«</a:t>
            </a:r>
            <a:r>
              <a:rPr lang="ru-RU" sz="3600" b="1" i="1" dirty="0">
                <a:solidFill>
                  <a:schemeClr val="tx1"/>
                </a:solidFill>
              </a:rPr>
              <a:t>Мы за ЗОЖ!»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512" y="0"/>
            <a:ext cx="4499992" cy="3212976"/>
          </a:xfrm>
        </p:spPr>
      </p:pic>
      <p:pic>
        <p:nvPicPr>
          <p:cNvPr id="1026" name="Picture 2" descr="C:\Documents and Settings\Учитель\Рабочий стол\IMG_42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780928"/>
            <a:ext cx="5111749" cy="383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Учитель\Рабочий стол\IMG_42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896" y="763836"/>
            <a:ext cx="4560889" cy="342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757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996952"/>
            <a:ext cx="7924800" cy="749673"/>
          </a:xfrm>
        </p:spPr>
        <p:txBody>
          <a:bodyPr>
            <a:noAutofit/>
          </a:bodyPr>
          <a:lstStyle/>
          <a:p>
            <a:pPr marL="64008" indent="0"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«Что мы знаем о здоровье?»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Documents and Settings\Учитель\Рабочий стол\IMG_42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2678" y="3933056"/>
            <a:ext cx="4139702" cy="295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Учитель\Рабочий стол\IMG_41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3" y="9330"/>
            <a:ext cx="3983675" cy="298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Учитель\Рабочий стол\IMG_41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448"/>
            <a:ext cx="3974108" cy="318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Учитель\Рабочий стол\IMG_418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3" y="3887910"/>
            <a:ext cx="3982616" cy="297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52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552" y="4083569"/>
            <a:ext cx="3602360" cy="15776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/>
              <a:t>В рамках акции прошли</a:t>
            </a:r>
          </a:p>
          <a:p>
            <a:pPr marL="0" indent="0" algn="ctr">
              <a:buNone/>
            </a:pPr>
            <a:r>
              <a:rPr lang="ru-RU" sz="3600" b="1" i="1" dirty="0" smtClean="0"/>
              <a:t>Веселые </a:t>
            </a:r>
            <a:r>
              <a:rPr lang="ru-RU" sz="3600" b="1" i="1" dirty="0"/>
              <a:t>старты </a:t>
            </a:r>
          </a:p>
        </p:txBody>
      </p:sp>
      <p:pic>
        <p:nvPicPr>
          <p:cNvPr id="3077" name="Picture 5" descr="C:\Documents and Settings\Учитель\Рабочий стол\IMG_41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2135" y="2924944"/>
            <a:ext cx="489676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Учитель\Рабочий стол\IMG_41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36" y="0"/>
            <a:ext cx="4676080" cy="350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9880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12700"/>
            <a:ext cx="4744144" cy="2348880"/>
          </a:xfrm>
        </p:spPr>
        <p:txBody>
          <a:bodyPr>
            <a:normAutofit/>
          </a:bodyPr>
          <a:lstStyle/>
          <a:p>
            <a:pPr algn="ctr"/>
            <a:r>
              <a:rPr lang="ru-RU" sz="3900" b="1" i="1" dirty="0">
                <a:solidFill>
                  <a:schemeClr val="tx1"/>
                </a:solidFill>
              </a:rPr>
              <a:t>Соревнования «</a:t>
            </a:r>
            <a:r>
              <a:rPr lang="ru-RU" sz="3900" b="1" i="1" dirty="0" smtClean="0">
                <a:solidFill>
                  <a:schemeClr val="tx1"/>
                </a:solidFill>
              </a:rPr>
              <a:t>Лыжные </a:t>
            </a:r>
            <a:r>
              <a:rPr lang="ru-RU" sz="3900" b="1" i="1" dirty="0">
                <a:solidFill>
                  <a:schemeClr val="tx1"/>
                </a:solidFill>
              </a:rPr>
              <a:t>гонки»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2188" y="-387424"/>
            <a:ext cx="5291787" cy="396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Documents and Settings\Учитель\Рабочий стол\IMG_41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2835077"/>
            <a:ext cx="5364140" cy="402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4345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4380" y="2088573"/>
            <a:ext cx="63367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78" y="13072"/>
            <a:ext cx="4916962" cy="368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4136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 smtClean="0"/>
              <a:t>Ученики нашей школы вышли в детский сад №67 и вместе с маленькими ребятами запустили </a:t>
            </a:r>
            <a:r>
              <a:rPr lang="ru-RU" dirty="0" err="1" smtClean="0"/>
              <a:t>флеш</a:t>
            </a:r>
            <a:r>
              <a:rPr lang="ru-RU" dirty="0" smtClean="0"/>
              <a:t>-моб здоровья!</a:t>
            </a:r>
          </a:p>
          <a:p>
            <a:pPr marL="64008" indent="0">
              <a:buNone/>
            </a:pPr>
            <a:r>
              <a:rPr lang="ru-RU" dirty="0" smtClean="0"/>
              <a:t>Смотрите видео в нашей группе ВК. </a:t>
            </a:r>
          </a:p>
          <a:p>
            <a:pPr marL="64008" indent="0">
              <a:buNone/>
            </a:pPr>
            <a:r>
              <a:rPr lang="en-US" u="sng" dirty="0"/>
              <a:t>https://vk.com/video-416261_456239022</a:t>
            </a:r>
            <a:endParaRPr lang="ru-RU" u="sng" dirty="0" smtClean="0"/>
          </a:p>
        </p:txBody>
      </p:sp>
    </p:spTree>
    <p:extLst>
      <p:ext uri="{BB962C8B-B14F-4D97-AF65-F5344CB8AC3E}">
        <p14:creationId xmlns:p14="http://schemas.microsoft.com/office/powerpoint/2010/main" val="37487977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95936" cy="28154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6442" y="3613132"/>
            <a:ext cx="4136842" cy="3163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/>
              <a:t>Лекция школьного </a:t>
            </a:r>
            <a:r>
              <a:rPr lang="ru-RU" sz="3200" b="1" i="1" dirty="0" smtClean="0"/>
              <a:t>врача </a:t>
            </a:r>
          </a:p>
          <a:p>
            <a:pPr marL="0" indent="0" algn="ctr">
              <a:buNone/>
            </a:pPr>
            <a:r>
              <a:rPr lang="ru-RU" sz="3200" b="1" i="1" dirty="0" smtClean="0"/>
              <a:t>«</a:t>
            </a:r>
            <a:r>
              <a:rPr lang="ru-RU" sz="3200" b="1" i="1" dirty="0"/>
              <a:t>Вредные </a:t>
            </a:r>
            <a:r>
              <a:rPr lang="ru-RU" sz="3200" b="1" i="1" dirty="0" smtClean="0"/>
              <a:t>привычки</a:t>
            </a:r>
            <a:r>
              <a:rPr lang="ru-RU" sz="3200" b="1" i="1" dirty="0"/>
              <a:t>», </a:t>
            </a:r>
            <a:endParaRPr lang="ru-RU" sz="3200" b="1" i="1" dirty="0" smtClean="0"/>
          </a:p>
          <a:p>
            <a:pPr marL="0" indent="0" algn="ctr">
              <a:buNone/>
            </a:pPr>
            <a:r>
              <a:rPr lang="ru-RU" sz="3200" b="1" i="1" dirty="0" smtClean="0"/>
              <a:t>«</a:t>
            </a:r>
            <a:r>
              <a:rPr lang="ru-RU" sz="3200" b="1" i="1" dirty="0"/>
              <a:t>ЗОЖ – ЭТО…»</a:t>
            </a:r>
          </a:p>
        </p:txBody>
      </p:sp>
      <p:pic>
        <p:nvPicPr>
          <p:cNvPr id="4101" name="Picture 5" descr="C:\Documents and Settings\Учитель\Рабочий стол\IMG_42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1" y="3111054"/>
            <a:ext cx="4962947" cy="372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49" y="-35024"/>
            <a:ext cx="4176713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Documents and Settings\Учитель\Рабочий стол\IMG_42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-22448"/>
            <a:ext cx="5148064" cy="366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6132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95</TotalTime>
  <Words>154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Презентация PowerPoint</vt:lpstr>
      <vt:lpstr>Презентация PowerPoint</vt:lpstr>
      <vt:lpstr>Тематические выставки детских рисунков  «Мы за ЗОЖ!»</vt:lpstr>
      <vt:lpstr>Презентация PowerPoint</vt:lpstr>
      <vt:lpstr>Презентация PowerPoint</vt:lpstr>
      <vt:lpstr>Соревнования «Лыжные гонки»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Дети  сами  провели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 наркотикам</dc:title>
  <cp:lastModifiedBy>Ludmila V. Kuk</cp:lastModifiedBy>
  <cp:revision>16</cp:revision>
  <dcterms:modified xsi:type="dcterms:W3CDTF">2017-03-27T06:31:53Z</dcterms:modified>
</cp:coreProperties>
</file>