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6" r:id="rId9"/>
    <p:sldId id="272" r:id="rId10"/>
    <p:sldId id="275" r:id="rId11"/>
    <p:sldId id="267" r:id="rId12"/>
    <p:sldId id="268" r:id="rId13"/>
    <p:sldId id="269" r:id="rId14"/>
    <p:sldId id="270" r:id="rId15"/>
    <p:sldId id="262" r:id="rId16"/>
    <p:sldId id="264" r:id="rId17"/>
    <p:sldId id="271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A640A-E517-4B1F-B64B-A645D799DE2C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FD204-63E4-4A50-AE27-096A56EE8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54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FD204-63E4-4A50-AE27-096A56EE84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2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416261?w=wall-416261_1391" TargetMode="External"/><Relationship Id="rId7" Type="http://schemas.openxmlformats.org/officeDocument/2006/relationships/hyperlink" Target="https://vk.com/club416261?w=wall-416261_1345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club416261?w=wall-416261_1359" TargetMode="External"/><Relationship Id="rId5" Type="http://schemas.openxmlformats.org/officeDocument/2006/relationships/hyperlink" Target="https://vk.com/club416261?w=wall-416261_1377" TargetMode="External"/><Relationship Id="rId4" Type="http://schemas.openxmlformats.org/officeDocument/2006/relationships/hyperlink" Target="https://vk.com/club416261?w=wall-416261_139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1844" y="54868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ЗИМНИЙ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4077072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КАЛЕЙДОСКОП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5000402"/>
            <a:ext cx="51663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новогодние праздники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и каникулы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МАОУ СОШ № 30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2017 - 2018</a:t>
            </a:r>
          </a:p>
          <a:p>
            <a:pPr algn="ctr"/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2996952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3200" b="1" dirty="0" smtClean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7724" y="3212976"/>
            <a:ext cx="5076564" cy="343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b="1" dirty="0" smtClean="0">
              <a:solidFill>
                <a:srgbClr val="80000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b="1" dirty="0" smtClean="0">
              <a:solidFill>
                <a:srgbClr val="80000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8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День </a:t>
            </a:r>
            <a:r>
              <a:rPr lang="ru-RU" sz="3200" b="1" dirty="0">
                <a:solidFill>
                  <a:srgbClr val="8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здоровья. </a:t>
            </a:r>
            <a:endParaRPr lang="ru-RU" sz="3200" b="1" dirty="0" smtClean="0">
              <a:solidFill>
                <a:srgbClr val="80000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8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Палата </a:t>
            </a:r>
            <a:r>
              <a:rPr lang="ru-RU" sz="3200" b="1" dirty="0">
                <a:solidFill>
                  <a:srgbClr val="8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Строгановых</a:t>
            </a:r>
            <a:r>
              <a:rPr lang="ru-RU" sz="3200" b="1" dirty="0" smtClean="0">
                <a:solidFill>
                  <a:srgbClr val="8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8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rgbClr val="8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усадьба </a:t>
            </a:r>
            <a:r>
              <a:rPr lang="ru-RU" sz="3200" b="1" dirty="0" err="1">
                <a:solidFill>
                  <a:srgbClr val="8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Голициных</a:t>
            </a:r>
            <a:r>
              <a:rPr lang="ru-RU" sz="3200" b="1" dirty="0">
                <a:solidFill>
                  <a:srgbClr val="8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724" y="139282"/>
            <a:ext cx="5076564" cy="408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520280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140968"/>
            <a:ext cx="2736304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6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6"/>
            <a:ext cx="9144000" cy="666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52320" y="764704"/>
            <a:ext cx="1296317" cy="345638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ЗИМНИЙ МАРАФОН</a:t>
            </a:r>
          </a:p>
          <a:p>
            <a:endParaRPr lang="ru-RU" sz="20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587727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Стадион  школы  30</a:t>
            </a:r>
            <a:endParaRPr lang="ru-RU" sz="20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1"/>
            <a:ext cx="3189150" cy="27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524902"/>
            <a:ext cx="1656184" cy="240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57" y="3424318"/>
            <a:ext cx="3187802" cy="245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8138" y="3068960"/>
            <a:ext cx="324035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8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6" y="40679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432048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5" y="476672"/>
            <a:ext cx="447604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92696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«ОТКРЫТИЕ ЛЕДОВОГО ГОРОДКА»</a:t>
            </a:r>
          </a:p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Площадь Советская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22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98713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НОВЫЙ  ГОД  в стиле   19 века.</a:t>
            </a:r>
          </a:p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Г. Усолье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52820"/>
            <a:ext cx="324036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52821"/>
            <a:ext cx="288032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1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661248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НОВОГОДНИЙ  ПЕРЕПОЛОХ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л/б  </a:t>
            </a:r>
            <a:r>
              <a:rPr lang="ru-RU" sz="2400" b="1" dirty="0" err="1" smtClean="0">
                <a:solidFill>
                  <a:srgbClr val="800000"/>
                </a:solidFill>
                <a:latin typeface="Monotype Corsiva" panose="03010101010201010101" pitchFamily="66" charset="0"/>
              </a:rPr>
              <a:t>Новожилово</a:t>
            </a:r>
            <a:endParaRPr lang="ru-RU" sz="24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1"/>
            <a:ext cx="4176464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48679"/>
            <a:ext cx="4176464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7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988840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НОВОГОДНЕЕ  ПОЗДРАВЛЕНИЕ</a:t>
            </a:r>
          </a:p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ДЕД МОРОЗА  И  СНЕГУРОЧКИ!</a:t>
            </a:r>
            <a:endParaRPr lang="ru-RU" sz="28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E:\Отчет Новый год 2017-18\Поздр НГ учителей\20171227_0918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5" y="3140968"/>
            <a:ext cx="41399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Отчет Новый год 2017-18\Поздр НГ учителей\20171227_0958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420" y="3140969"/>
            <a:ext cx="435597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E:\Отчет Новый год 2017-18\Поздр НГ учителей\20171227_0917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080116"/>
            <a:ext cx="4111149" cy="344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Отчет Новый год 2017-18\Поздр НГ учителей\20171227_0920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6330" y="3080116"/>
            <a:ext cx="447213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980728"/>
            <a:ext cx="59584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hlinkClick r:id="rId3"/>
              </a:rPr>
              <a:t> </a:t>
            </a:r>
            <a:r>
              <a:rPr lang="ru-RU" sz="25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Размещение информации </a:t>
            </a:r>
          </a:p>
          <a:p>
            <a:pPr algn="ctr"/>
            <a:r>
              <a:rPr lang="ru-RU" sz="25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на интернет-</a:t>
            </a:r>
            <a:r>
              <a:rPr lang="ru-RU" sz="25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рессурсах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:</a:t>
            </a:r>
          </a:p>
          <a:p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/>
            </a:endParaRPr>
          </a:p>
          <a:p>
            <a:endParaRPr lang="ru-RU" dirty="0" smtClean="0">
              <a:solidFill>
                <a:srgbClr val="800000"/>
              </a:solidFill>
              <a:hlinkClick r:id="rId3"/>
            </a:endParaRPr>
          </a:p>
          <a:p>
            <a:pPr algn="ctr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vk.com/club416261?w=wall-416261_1391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vk.com/club416261?w=wall-416261_1390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vk.com/club416261?w=wall-416261_1377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vk.com/club416261?w=wall-416261_1359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vk.com/club416261?w=wall-416261_1345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2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6456" y="911261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Администрация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МАОУ СОШ № 30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п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оздравляет всех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С НОВЫМ  2018  ГОДОМ!!!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E:\Отчет Новый год 2017-18\Поздр НГ учителей\20171229_1043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612" y="2898211"/>
            <a:ext cx="5616624" cy="39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2899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48680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НОВОГОДНЕЕ   НАСТРОЕНИЕ!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КОНКУРС: «Наша ёлка - хороша!»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7529" y="1610397"/>
            <a:ext cx="1646439" cy="252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82" y="4184671"/>
            <a:ext cx="1743184" cy="22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82" y="1610397"/>
            <a:ext cx="174318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627" y="1610397"/>
            <a:ext cx="188659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7530" y="4184671"/>
            <a:ext cx="1646438" cy="22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627" y="4293097"/>
            <a:ext cx="1886597" cy="21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836712"/>
            <a:ext cx="60486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8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lvl="0" algn="ctr"/>
            <a:endParaRPr lang="ru-RU" sz="28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 lvl="0" algn="ctr"/>
            <a:endParaRPr lang="ru-RU" sz="28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lvl="0" algn="ctr"/>
            <a:endParaRPr lang="ru-RU" sz="28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 lvl="0" algn="ctr"/>
            <a:endParaRPr lang="ru-RU" sz="28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lvl="0" algn="ctr"/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НОВОГОДНЕЕ   </a:t>
            </a:r>
            <a:r>
              <a:rPr lang="ru-RU" sz="2800" b="1" dirty="0">
                <a:solidFill>
                  <a:srgbClr val="0000FF"/>
                </a:solidFill>
                <a:latin typeface="Monotype Corsiva" pitchFamily="66" charset="0"/>
              </a:rPr>
              <a:t>НАСТРОЕНИЕ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!</a:t>
            </a:r>
          </a:p>
          <a:p>
            <a:pPr lvl="0"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ХУДОЖЕСТВЕННЫЙ  КОНКУРС</a:t>
            </a:r>
          </a:p>
          <a:p>
            <a:pPr lvl="0"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«Новогодний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микс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!»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016224" cy="205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1596008" cy="20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5155" y="347339"/>
            <a:ext cx="1694957" cy="217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12" y="2596927"/>
            <a:ext cx="185398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085" y="914753"/>
            <a:ext cx="1548171" cy="201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90608"/>
            <a:ext cx="1580629" cy="237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60" y="4376142"/>
            <a:ext cx="2058178" cy="229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4749" y="4373794"/>
            <a:ext cx="1720406" cy="22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447" y="4398768"/>
            <a:ext cx="1881121" cy="229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3301" y="4373794"/>
            <a:ext cx="1668979" cy="231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336665"/>
            <a:ext cx="1846419" cy="237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8729" y="2567225"/>
            <a:ext cx="1654848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764704"/>
            <a:ext cx="73448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            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Monotype Corsiva" pitchFamily="66" charset="0"/>
              </a:rPr>
              <a:t>   «ЗИМНИЕ  ЗАБАВЫ» на лыжной базе «ПОЛАЗНА»!</a:t>
            </a:r>
            <a:endParaRPr lang="ru-RU" sz="2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76672"/>
            <a:ext cx="3737992" cy="2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750137"/>
            <a:ext cx="4314056" cy="299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71500"/>
            <a:ext cx="3521968" cy="254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7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67240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2996952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3200" b="1" dirty="0" smtClean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«Прыжок в Новый год»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Батутный центр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Березники</a:t>
            </a:r>
            <a:endParaRPr lang="ru-RU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271396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9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5157192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«НОВОГОДНИЙ   УТРЕННИК»</a:t>
            </a:r>
          </a:p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ДК им. Ленина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D:\All-Doks\Desktop\3 В КЛАСС\Ёлка 2018 ДК Ленина 25 12.2017\2017-12-25 12.37.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716868"/>
            <a:ext cx="4248472" cy="35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ll-Doks\Desktop\3 В КЛАСС\Ёлка 2018 ДК Ленина 25 12.2017\2017-12-25 14.15.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758" y="716868"/>
            <a:ext cx="4217273" cy="35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19" y="116632"/>
            <a:ext cx="892899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8208" y="5157192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ДЕНЬ  ЗДОРОВЬЯ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БОУЛИНГ. Т/Ц «Миллениум»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7015"/>
            <a:ext cx="3689933" cy="248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37796"/>
            <a:ext cx="345638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464" y="2447840"/>
            <a:ext cx="4067497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1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2899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4191"/>
            <a:ext cx="2448272" cy="292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2520280" cy="292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26323"/>
            <a:ext cx="2376264" cy="290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367167"/>
            <a:ext cx="2284064" cy="274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7" y="3367167"/>
            <a:ext cx="2448271" cy="288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7470" y="3367167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800000"/>
                </a:solidFill>
                <a:latin typeface="Monotype Corsiva" panose="03010101010201010101" pitchFamily="66" charset="0"/>
              </a:rPr>
              <a:t>Квест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 - игра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7470" y="4077072"/>
            <a:ext cx="2902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«В  ПОИСКАХ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НОВОГОДНЕГО</a:t>
            </a:r>
          </a:p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ЧУДА»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19" y="116632"/>
            <a:ext cx="892899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51723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ЗИМНИЕ  ПРИКЛЮЧЕНИЯ  НА КАТКЕ.  </a:t>
            </a:r>
            <a:r>
              <a:rPr lang="ru-RU" sz="2400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ДДЮТ</a:t>
            </a:r>
            <a:endParaRPr lang="ru-RU" sz="2400" dirty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21" y="548680"/>
            <a:ext cx="3281616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020" y="537568"/>
            <a:ext cx="350806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453650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2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165</Words>
  <Application>Microsoft Office PowerPoint</Application>
  <PresentationFormat>Экран (4:3)</PresentationFormat>
  <Paragraphs>73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Ludmila V. Kuk</cp:lastModifiedBy>
  <cp:revision>34</cp:revision>
  <dcterms:created xsi:type="dcterms:W3CDTF">2018-01-09T11:32:15Z</dcterms:created>
  <dcterms:modified xsi:type="dcterms:W3CDTF">2018-01-10T12:40:09Z</dcterms:modified>
</cp:coreProperties>
</file>